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28670"/>
            <a:ext cx="7772400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Информация о проведенных мероприятиях в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МБОУ «БСШ № 5» в рамках «Недели здорового питания» с 05.12. по 09.12.2022 г.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Обновили школьный стенд «Здоровое питание»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нна\Desktop\IMG-20221216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75"/>
            <a:ext cx="5072098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Ознакомили учащихся школы с информацией на стенде «Здоровое питание»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357430"/>
            <a:ext cx="8183880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нна\Desktop\IMG-20221216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929311" cy="4286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Распространили памятки  и буклеты о Здоровом питании среди школьников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нна\Desktop\Новая папка\Для стенда по здоровому питанию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4357686" cy="4643446"/>
          </a:xfrm>
          <a:prstGeom prst="rect">
            <a:avLst/>
          </a:prstGeom>
          <a:noFill/>
        </p:spPr>
      </p:pic>
      <p:pic>
        <p:nvPicPr>
          <p:cNvPr id="1027" name="Picture 3" descr="C:\Users\Анна\Desktop\Новая папка\Для стенда по здоровому питанию\pamyatk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4714876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Провели классные часы по Здоровому питанию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I:\Неделя здорового питания\для А.Н\20221207_112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643438" cy="4572008"/>
          </a:xfrm>
          <a:prstGeom prst="rect">
            <a:avLst/>
          </a:prstGeom>
          <a:noFill/>
        </p:spPr>
      </p:pic>
      <p:pic>
        <p:nvPicPr>
          <p:cNvPr id="2051" name="Picture 3" descr="C:\Users\Анна\Pictures\Фото  2022-2023\Фото Уроков Разговор о важном\12.09.22\IMG_20220912_090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6068"/>
            <a:ext cx="4357685" cy="4571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на\Desktop\IMG-20221216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9"/>
            <a:ext cx="607223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чащиеся </a:t>
            </a:r>
            <a:r>
              <a:rPr lang="ru-RU" dirty="0" smtClean="0">
                <a:solidFill>
                  <a:srgbClr val="002060"/>
                </a:solidFill>
              </a:rPr>
              <a:t>11 класса </a:t>
            </a:r>
            <a:r>
              <a:rPr lang="ru-RU" dirty="0" smtClean="0">
                <a:solidFill>
                  <a:srgbClr val="002060"/>
                </a:solidFill>
              </a:rPr>
              <a:t>провели мероприятие с </a:t>
            </a:r>
            <a:r>
              <a:rPr lang="ru-RU" dirty="0" smtClean="0">
                <a:solidFill>
                  <a:srgbClr val="002060"/>
                </a:solidFill>
              </a:rPr>
              <a:t>воспитанниками детского сада «Овощи и фрукты - незаменимые продукты!!!»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714620"/>
            <a:ext cx="8183880" cy="20036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I:\Неделя здорового питания\11 кла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429499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</TotalTime>
  <Words>55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Информация о проведенных мероприятиях в  МБОУ «БСШ № 5» в рамках «Недели здорового питания» с 05.12. по 09.12.2022 г. </vt:lpstr>
      <vt:lpstr>Обновили школьный стенд «Здоровое питание»</vt:lpstr>
      <vt:lpstr>Ознакомили учащихся школы с информацией на стенде «Здоровое питание»</vt:lpstr>
      <vt:lpstr>Распространили памятки  и буклеты о Здоровом питании среди школьников</vt:lpstr>
      <vt:lpstr>Провели классные часы по Здоровому питанию</vt:lpstr>
      <vt:lpstr>Слайд 6</vt:lpstr>
      <vt:lpstr>Учащиеся 11 класса провели мероприятие с воспитанниками детского сада «Овощи и фрукты - незаменимые продукты!!!»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проведенных мероприятиях в  МБОУ «БСШ № 5» в рамках «Недели здорового питания» с 05.12. по 09.12.2022 г. </dc:title>
  <dc:creator>Анна</dc:creator>
  <cp:lastModifiedBy>Анна</cp:lastModifiedBy>
  <cp:revision>5</cp:revision>
  <dcterms:created xsi:type="dcterms:W3CDTF">2022-12-15T05:02:38Z</dcterms:created>
  <dcterms:modified xsi:type="dcterms:W3CDTF">2022-12-16T06:29:17Z</dcterms:modified>
</cp:coreProperties>
</file>