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3556"/>
            <a:ext cx="9036496" cy="68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29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Антропов Александр Сергеевич</cp:lastModifiedBy>
  <cp:revision>2</cp:revision>
  <dcterms:modified xsi:type="dcterms:W3CDTF">2022-12-06T08:38:05Z</dcterms:modified>
</cp:coreProperties>
</file>