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57" r:id="rId11"/>
    <p:sldId id="266" r:id="rId12"/>
    <p:sldId id="267" r:id="rId13"/>
    <p:sldId id="25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0"/>
            <a:ext cx="7772400" cy="14700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857752" y="0"/>
            <a:ext cx="4286248" cy="6858000"/>
          </a:xfrm>
        </p:spPr>
        <p:txBody>
          <a:bodyPr>
            <a:normAutofit/>
          </a:bodyPr>
          <a:lstStyle/>
          <a:p>
            <a:endPara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Hi</a:t>
            </a: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! </a:t>
            </a:r>
          </a:p>
          <a:p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 am </a:t>
            </a:r>
            <a:r>
              <a:rPr lang="en-US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Buratino</a:t>
            </a: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3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 am from Russia. </a:t>
            </a:r>
            <a:endParaRPr lang="ru-RU" sz="3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What’s your name? </a:t>
            </a:r>
            <a:endParaRPr lang="ru-RU" sz="3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How are you today? </a:t>
            </a:r>
            <a:endParaRPr lang="ru-RU" sz="3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>
            <a:extLst>
              <a:ext uri="{28A0092B-C50C-407E-A947-70E740481C1C}">
                <a14:useLocalDpi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>
            <a:off x="-928726" y="0"/>
            <a:ext cx="6000792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C:\Users\Анна\Desktop\img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Анна\Desktop\GUi683PvBh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82792"/>
          </a:xfrm>
        </p:spPr>
        <p:txBody>
          <a:bodyPr>
            <a:noAutofit/>
          </a:bodyPr>
          <a:lstStyle/>
          <a:p>
            <a:r>
              <a:rPr lang="ru-RU" sz="9600" b="1" dirty="0" err="1" smtClean="0">
                <a:latin typeface="Times New Roman" pitchFamily="18" charset="0"/>
                <a:cs typeface="Times New Roman" pitchFamily="18" charset="0"/>
              </a:rPr>
              <a:t>Good</a:t>
            </a:r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b="1" dirty="0" err="1" smtClean="0">
                <a:latin typeface="Times New Roman" pitchFamily="18" charset="0"/>
                <a:cs typeface="Times New Roman" pitchFamily="18" charset="0"/>
              </a:rPr>
              <a:t>bye</a:t>
            </a:r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!</a:t>
            </a:r>
            <a:br>
              <a:rPr lang="ru-RU" sz="96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9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C:\Users\Анна\Desktop\gIecDqnfbFU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14348" y="1214422"/>
            <a:ext cx="7786742" cy="56435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Анна\Desktop\Оценивание\img1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-1071602" y="0"/>
            <a:ext cx="10215601" cy="735809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4214818"/>
            <a:ext cx="8229600" cy="2214570"/>
          </a:xfrm>
        </p:spPr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All together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b="1" dirty="0" smtClean="0">
                <a:latin typeface="Times New Roman" pitchFamily="18" charset="0"/>
                <a:cs typeface="Times New Roman" pitchFamily="18" charset="0"/>
              </a:rPr>
              <a:t>Nice </a:t>
            </a:r>
            <a:r>
              <a:rPr lang="en-US" sz="6600" b="1" dirty="0" smtClean="0">
                <a:latin typeface="Times New Roman" pitchFamily="18" charset="0"/>
                <a:cs typeface="Times New Roman" pitchFamily="18" charset="0"/>
              </a:rPr>
              <a:t>to meet you</a:t>
            </a:r>
            <a:r>
              <a:rPr lang="ru-RU" sz="6600" b="1" dirty="0" smtClean="0">
                <a:latin typeface="Times New Roman" pitchFamily="18" charset="0"/>
                <a:cs typeface="Times New Roman" pitchFamily="18" charset="0"/>
              </a:rPr>
              <a:t>!</a:t>
            </a:r>
            <a:endParaRPr lang="ru-RU" sz="66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85728"/>
            <a:ext cx="8229600" cy="4240235"/>
          </a:xfrm>
        </p:spPr>
        <p:txBody>
          <a:bodyPr/>
          <a:lstStyle/>
          <a:p>
            <a:pPr algn="ctr"/>
            <a:r>
              <a:rPr lang="en-US" sz="6000" b="1" dirty="0" smtClean="0">
                <a:solidFill>
                  <a:srgbClr val="FF0000"/>
                </a:solidFill>
              </a:rPr>
              <a:t>Hi</a:t>
            </a:r>
            <a:endParaRPr lang="ru-RU" sz="6000" b="1" dirty="0" smtClean="0">
              <a:solidFill>
                <a:srgbClr val="FF0000"/>
              </a:solidFill>
            </a:endParaRPr>
          </a:p>
          <a:p>
            <a:pPr algn="ctr"/>
            <a:r>
              <a:rPr lang="en-US" sz="6000" b="1" dirty="0" smtClean="0">
                <a:solidFill>
                  <a:srgbClr val="FF0000"/>
                </a:solidFill>
              </a:rPr>
              <a:t>I am</a:t>
            </a:r>
            <a:r>
              <a:rPr lang="ru-RU" sz="6000" b="1" dirty="0" smtClean="0">
                <a:solidFill>
                  <a:srgbClr val="FF0000"/>
                </a:solidFill>
              </a:rPr>
              <a:t> …</a:t>
            </a:r>
          </a:p>
          <a:p>
            <a:pPr algn="ctr"/>
            <a:r>
              <a:rPr lang="en-US" sz="6000" b="1" dirty="0" smtClean="0">
                <a:solidFill>
                  <a:srgbClr val="FF0000"/>
                </a:solidFill>
              </a:rPr>
              <a:t>Fine</a:t>
            </a:r>
            <a:r>
              <a:rPr lang="ru-RU" sz="6000" b="1" dirty="0" smtClean="0">
                <a:solidFill>
                  <a:srgbClr val="FF0000"/>
                </a:solidFill>
              </a:rPr>
              <a:t>, </a:t>
            </a:r>
            <a:r>
              <a:rPr lang="en-US" sz="6000" b="1" dirty="0" smtClean="0">
                <a:solidFill>
                  <a:srgbClr val="FF0000"/>
                </a:solidFill>
              </a:rPr>
              <a:t>thank you</a:t>
            </a:r>
            <a:r>
              <a:rPr lang="ru-RU" sz="6000" b="1" dirty="0" smtClean="0">
                <a:solidFill>
                  <a:srgbClr val="FF0000"/>
                </a:solidFill>
              </a:rPr>
              <a:t>!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0"/>
            <a:ext cx="7772400" cy="14700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857752" y="0"/>
            <a:ext cx="4286248" cy="6858000"/>
          </a:xfrm>
        </p:spPr>
        <p:txBody>
          <a:bodyPr>
            <a:normAutofit/>
          </a:bodyPr>
          <a:lstStyle/>
          <a:p>
            <a:endPara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4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Nice to meet you</a:t>
            </a:r>
            <a: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endPara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Read the text please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>
            <a:extLst>
              <a:ext uri="{28A0092B-C50C-407E-A947-70E740481C1C}">
                <a14:useLocalDpi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>
            <a:off x="-928726" y="0"/>
            <a:ext cx="6000792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0"/>
            <a:ext cx="7772400" cy="14700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71736" y="0"/>
            <a:ext cx="6572264" cy="6858000"/>
          </a:xfrm>
        </p:spPr>
        <p:txBody>
          <a:bodyPr>
            <a:normAutofit fontScale="92500" lnSpcReduction="10000"/>
          </a:bodyPr>
          <a:lstStyle/>
          <a:p>
            <a:endPara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4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4400" dirty="0" smtClean="0">
                <a:solidFill>
                  <a:schemeClr val="tx1"/>
                </a:solidFill>
              </a:rPr>
              <a:t>Ребята, </a:t>
            </a:r>
          </a:p>
          <a:p>
            <a:r>
              <a:rPr lang="ru-RU" sz="4400" dirty="0" smtClean="0">
                <a:solidFill>
                  <a:schemeClr val="tx1"/>
                </a:solidFill>
              </a:rPr>
              <a:t>мои друзья из Лондона задали мне следующую задачку. Никак не могу ее разгадать. Думаю над её решением уже третий день подряд! Может быть, вы мне поможете!? </a:t>
            </a:r>
            <a:endPara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>
            <a:extLst>
              <a:ext uri="{28A0092B-C50C-407E-A947-70E740481C1C}">
                <a14:useLocalDpi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>
            <a:off x="-500098" y="714356"/>
            <a:ext cx="3214710" cy="5643578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0"/>
            <a:ext cx="7772400" cy="14700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71736" y="0"/>
            <a:ext cx="6572264" cy="6858000"/>
          </a:xfrm>
        </p:spPr>
        <p:txBody>
          <a:bodyPr>
            <a:normAutofit fontScale="92500" lnSpcReduction="20000"/>
          </a:bodyPr>
          <a:lstStyle/>
          <a:p>
            <a:endPara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4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4400" dirty="0" smtClean="0">
                <a:solidFill>
                  <a:schemeClr val="tx1"/>
                </a:solidFill>
              </a:rPr>
              <a:t>Здорово, ребята! Думаю, вместе мы справимся. Суть задания заключается в том, что нужно отгадать одно английское слово. Перед вами на доске изображены клеточки, в которые и нужно вписать это английское слово. </a:t>
            </a:r>
          </a:p>
          <a:p>
            <a:endPara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>
            <a:extLst>
              <a:ext uri="{28A0092B-C50C-407E-A947-70E740481C1C}">
                <a14:useLocalDpi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>
            <a:off x="-500098" y="714356"/>
            <a:ext cx="3214710" cy="5643578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0"/>
            <a:ext cx="7772400" cy="14700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71736" y="0"/>
            <a:ext cx="6572264" cy="6858000"/>
          </a:xfrm>
        </p:spPr>
        <p:txBody>
          <a:bodyPr>
            <a:normAutofit fontScale="92500" lnSpcReduction="20000"/>
          </a:bodyPr>
          <a:lstStyle/>
          <a:p>
            <a:endPara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4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4400" dirty="0" smtClean="0">
                <a:solidFill>
                  <a:schemeClr val="tx1"/>
                </a:solidFill>
              </a:rPr>
              <a:t>Каждая цифра в этом загаданном слове соответствует порядковому номеру той или иной буквы в английском алфавите. Я бы и рад это слово отгадать, да позабыл порядок букв в английском алфавите.</a:t>
            </a:r>
          </a:p>
          <a:p>
            <a:r>
              <a:rPr lang="ru-RU" sz="4400" dirty="0" smtClean="0">
                <a:solidFill>
                  <a:schemeClr val="tx1"/>
                </a:solidFill>
              </a:rPr>
              <a:t> </a:t>
            </a:r>
          </a:p>
          <a:p>
            <a:endPara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>
            <a:extLst>
              <a:ext uri="{28A0092B-C50C-407E-A947-70E740481C1C}">
                <a14:useLocalDpi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>
            <a:off x="-500098" y="714356"/>
            <a:ext cx="3214710" cy="5643578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0"/>
            <a:ext cx="7772400" cy="14700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857752" y="0"/>
            <a:ext cx="4286248" cy="6858000"/>
          </a:xfrm>
        </p:spPr>
        <p:txBody>
          <a:bodyPr>
            <a:normAutofit/>
          </a:bodyPr>
          <a:lstStyle/>
          <a:p>
            <a:endPara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4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4400" b="1" dirty="0" smtClean="0">
                <a:solidFill>
                  <a:schemeClr val="tx1"/>
                </a:solidFill>
              </a:rPr>
              <a:t>Какие же вы – молодцы, ребята! Без вашей помощи я бы не справился, </a:t>
            </a:r>
            <a:r>
              <a:rPr lang="en-US" sz="4400" b="1" dirty="0" smtClean="0">
                <a:solidFill>
                  <a:schemeClr val="tx1"/>
                </a:solidFill>
              </a:rPr>
              <a:t>thank you</a:t>
            </a:r>
            <a:r>
              <a:rPr lang="ru-RU" sz="4400" b="1" dirty="0" smtClean="0">
                <a:solidFill>
                  <a:schemeClr val="tx1"/>
                </a:solidFill>
              </a:rPr>
              <a:t>!</a:t>
            </a:r>
            <a:endParaRPr lang="ru-RU" sz="4400" b="1" dirty="0">
              <a:solidFill>
                <a:schemeClr val="tx1"/>
              </a:solidFill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>
            <a:extLst>
              <a:ext uri="{28A0092B-C50C-407E-A947-70E740481C1C}">
                <a14:useLocalDpi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>
            <a:off x="-928726" y="0"/>
            <a:ext cx="6000792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0"/>
            <a:ext cx="7772400" cy="14700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3571876"/>
            <a:ext cx="9144000" cy="3286124"/>
          </a:xfrm>
        </p:spPr>
        <p:txBody>
          <a:bodyPr>
            <a:normAutofit/>
          </a:bodyPr>
          <a:lstStyle/>
          <a:p>
            <a:r>
              <a:rPr lang="ru-RU" sz="4400" b="1" dirty="0" smtClean="0">
                <a:solidFill>
                  <a:schemeClr val="tx1"/>
                </a:solidFill>
              </a:rPr>
              <a:t>Ребята, я вам нёс алфавит, но так  торопился, что уронил его и некоторые буквы упали, </a:t>
            </a:r>
          </a:p>
          <a:p>
            <a:r>
              <a:rPr lang="en-US" sz="4400" b="1" dirty="0" smtClean="0">
                <a:solidFill>
                  <a:schemeClr val="tx1"/>
                </a:solidFill>
              </a:rPr>
              <a:t>Help me</a:t>
            </a:r>
            <a:r>
              <a:rPr lang="ru-RU" sz="4400" b="1" dirty="0" smtClean="0">
                <a:solidFill>
                  <a:schemeClr val="tx1"/>
                </a:solidFill>
              </a:rPr>
              <a:t>,</a:t>
            </a:r>
            <a:r>
              <a:rPr lang="en-US" sz="4400" b="1" dirty="0" smtClean="0">
                <a:solidFill>
                  <a:schemeClr val="tx1"/>
                </a:solidFill>
              </a:rPr>
              <a:t> please!</a:t>
            </a:r>
            <a:endParaRPr lang="ru-RU" sz="4400" b="1" dirty="0">
              <a:solidFill>
                <a:schemeClr val="tx1"/>
              </a:solidFill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>
            <a:extLst>
              <a:ext uri="{28A0092B-C50C-407E-A947-70E740481C1C}">
                <a14:useLocalDpi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>
            <a:off x="1428728" y="0"/>
            <a:ext cx="6000792" cy="378619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0"/>
            <a:ext cx="7772400" cy="14700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4429132"/>
            <a:ext cx="9144000" cy="2428868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chemeClr val="tx1"/>
                </a:solidFill>
              </a:rPr>
              <a:t>very nice children</a:t>
            </a:r>
            <a:r>
              <a:rPr lang="ru-RU" sz="4800" b="1" dirty="0" smtClean="0">
                <a:solidFill>
                  <a:schemeClr val="tx1"/>
                </a:solidFill>
              </a:rPr>
              <a:t>! </a:t>
            </a:r>
          </a:p>
          <a:p>
            <a:r>
              <a:rPr lang="en-US" sz="4800" b="1" dirty="0" smtClean="0">
                <a:solidFill>
                  <a:schemeClr val="tx1"/>
                </a:solidFill>
              </a:rPr>
              <a:t>thank you</a:t>
            </a:r>
            <a:r>
              <a:rPr lang="ru-RU" sz="4800" b="1" dirty="0" smtClean="0">
                <a:solidFill>
                  <a:schemeClr val="tx1"/>
                </a:solidFill>
              </a:rPr>
              <a:t>!</a:t>
            </a:r>
            <a:endParaRPr lang="ru-RU" sz="4800" b="1" dirty="0">
              <a:solidFill>
                <a:schemeClr val="tx1"/>
              </a:solidFill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>
            <a:extLst>
              <a:ext uri="{28A0092B-C50C-407E-A947-70E740481C1C}">
                <a14:useLocalDpi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>
            <a:off x="1428728" y="0"/>
            <a:ext cx="6000792" cy="464344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202</Words>
  <PresentationFormat>Экран (4:3)</PresentationFormat>
  <Paragraphs>41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All together:  Nice to meet you!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Good bye! 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Анна</dc:creator>
  <cp:lastModifiedBy>Uzer-PC</cp:lastModifiedBy>
  <cp:revision>12</cp:revision>
  <dcterms:created xsi:type="dcterms:W3CDTF">2020-12-06T06:50:09Z</dcterms:created>
  <dcterms:modified xsi:type="dcterms:W3CDTF">2020-12-07T09:47:59Z</dcterms:modified>
</cp:coreProperties>
</file>