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7" r:id="rId9"/>
    <p:sldId id="268" r:id="rId10"/>
    <p:sldId id="269" r:id="rId11"/>
    <p:sldId id="270" r:id="rId12"/>
    <p:sldId id="272" r:id="rId13"/>
    <p:sldId id="271" r:id="rId14"/>
    <p:sldId id="273" r:id="rId15"/>
    <p:sldId id="264" r:id="rId16"/>
    <p:sldId id="265" r:id="rId17"/>
    <p:sldId id="266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4964456"/>
            <a:ext cx="5637010" cy="882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0"/>
            <a:ext cx="9036496" cy="360045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уклада школьной жизни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«МБОУ «БСШ №5»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фото разные\Современная школа 3\DSCN579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5904656" cy="416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568952" cy="936104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92696"/>
            <a:ext cx="9144000" cy="4482832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/>
              <a:t>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Участие в детских объединениях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актовый зал\Desktop\Концепция\Новое фото на стенды\P_20170329_141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572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ктовый зал\Pictures\2016 - 2017 уч.г\Фото 12..12.16 мероприятие День Героев Отечества\2016-12-12 12.56.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572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Анна Николаевна\Фото\2013 - 2014 уч. г\Акция Георгиевская ленточка 6.05.14 г\DSCN3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5720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ктовый зал\Desktop\Воспитательная работа\2016-2017 гг\патриотический клуб\DSC_0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5720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90872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836712"/>
            <a:ext cx="9144000" cy="4338816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/>
              <a:t>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массовая, общешкольная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ктовый зал\Pictures\2017 - 2018\Фото 5.10.17 День Учителя\DSCN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048"/>
            <a:ext cx="4572001" cy="29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ктовый зал\Pictures\2017 - 2018\Фото 29.11.17 Спортивное мероприятие\20171129_122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71278"/>
            <a:ext cx="4786955" cy="29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ктовый зал\Desktop\Концепция\Новое фото на стенды\P_20161126_105137_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572000" cy="268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актовый зал\Desktop\Концепция\Новое фото на стенды\P_20170923_115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17214"/>
            <a:ext cx="4572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ктовый зал\Pictures\2016 - 2017 уч.г\Фото 1.12.16 Против СПИДа Человек, продли свой век!\IMG_3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41"/>
            <a:ext cx="4788024" cy="351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актовый зал\Desktop\Концепция\Новое фото на стенды\2015-09-19 11.26.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актовый зал\Pictures\2015 - 2016 уч.г\Фото 1 сентября 2015\Линейка 1 сентября\IMG_7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9"/>
            <a:ext cx="4355977" cy="33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ктовый зал\Pictures\2016 - 2017 уч.г\19.01.17 Фото Секреты здоровья\DSC09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9"/>
            <a:ext cx="4788024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568952" cy="1314400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20688"/>
            <a:ext cx="9144000" cy="4554840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/>
              <a:t>6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Работа с семьёй, общественностью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актовый зал\Pictures\2016 - 2017 уч.г\акция 25.04\DSC09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35597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ктовый зал\Desktop\Концепция\Новое фото на стенды\DSCN1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88" y="3861048"/>
            <a:ext cx="493204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ктовый зал\Desktop\Концепция\Новое фото на стенды\IMG_20160421_124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20698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ктовый зал\Pictures\2016 - 2017 уч.г\Фото субботник 8.05.17\2017-05-11 13.05.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78305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F:\край\DSC_0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71601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дм 2015\getImage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1000"/>
            <a:ext cx="471601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фото Н.И\CIMG218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730799" cy="36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Внешкольная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980728"/>
            <a:ext cx="6400800" cy="7200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актовый зал\Pictures\2016 - 2017 уч.г\Фото 9 мая\IMG_2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999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Анна Николаевна\Фото\2014-2015 уч.г\фото День пожилого 1.10.14\P1100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64400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ктовый зал\Desktop\Фото мероприятий библиотеки\IMG_20170512_131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4499992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ктовый зал\Desktop\Фото мероприятий библиотеки\IMG_20170605_1015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9488"/>
            <a:ext cx="4644008" cy="287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22413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Общественно – полезная деятельность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актовый зал\Desktop\Фото мой проект беседки на дет площадки\2017-05-10 18.47.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9"/>
            <a:ext cx="438904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3" y="1124744"/>
            <a:ext cx="43662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актовый зал\Desktop\ЛТО 2017 год\IMG_20160920_165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38904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76644"/>
            <a:ext cx="4389041" cy="298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ктовый зал\Documents\ЛТО\ЛТО 2013\ЛТО 2013 год\DSCN0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0"/>
            <a:ext cx="4572000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ЛТО 2016 г\На сайт ЛТО\2016-06-30 11.00.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573069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069" y="0"/>
            <a:ext cx="457093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D:\фото разные\Современная школа 3\DSCN58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069" y="3482306"/>
            <a:ext cx="4571080" cy="34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807"/>
            <a:ext cx="9144000" cy="11430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Анкеты: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836712"/>
            <a:ext cx="8568952" cy="60212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учащихся школьной жизнью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А.А.Андреев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" indent="0" algn="ctr">
              <a:buNone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«Я и учитель», «Мой класс», «Школьное питание»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«Уровень воспитанности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«Оценка деятельности объединений дополнительного образования»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21"/>
            <a:ext cx="864096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556792"/>
            <a:ext cx="6400800" cy="3906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учитель\Desktop\Фотографии У\Безымянный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96752"/>
            <a:ext cx="9147026" cy="5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713"/>
            <a:ext cx="9036496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Уклад школьной жизни-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школы,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 общественных отношений между всеми участниками образовательного процесса.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852936"/>
            <a:ext cx="9036496" cy="374441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уклад – это очень важная часть жизни каждого и общества в целом. От того, по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законам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строится уклад, зависит, что происходит с нами и с нашими детьми.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школьникам включенность в сложный мир ценностей, традиций, социально-культурных практик. Он создает условия, когда ребенок не готовится к жизни, а живет, решает значимые и для себя, и для других задачи, актуализирует получаемые знания и формируемые умения, приобретает необходимый практический опыт.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13"/>
          </p:nvPr>
        </p:nvSpPr>
        <p:spPr>
          <a:xfrm>
            <a:off x="18122" y="1916832"/>
            <a:ext cx="2952030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203848" y="1988840"/>
            <a:ext cx="2736304" cy="2291861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15" y="0"/>
            <a:ext cx="2974975" cy="17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78" y="4744940"/>
            <a:ext cx="2974975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988841"/>
            <a:ext cx="2988000" cy="20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92" y="4725143"/>
            <a:ext cx="2974975" cy="217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27884" y="2374048"/>
            <a:ext cx="208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уклада школьной жизни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3848" y="462071"/>
            <a:ext cx="2400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школы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871" y="2349941"/>
            <a:ext cx="2682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Общественность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посёлка, СДК, молодёжный центр, поселковая библиотека, больница, АСФ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4048" y="5211203"/>
            <a:ext cx="2209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ДОП образования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ДЮЦ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12396" y="2748442"/>
            <a:ext cx="228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3316" y="5468406"/>
            <a:ext cx="237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>
            <a:stCxn id="4" idx="0"/>
          </p:cNvCxnSpPr>
          <p:nvPr/>
        </p:nvCxnSpPr>
        <p:spPr>
          <a:xfrm flipV="1">
            <a:off x="4572000" y="1755141"/>
            <a:ext cx="0" cy="233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</p:cNvCxnSpPr>
          <p:nvPr/>
        </p:nvCxnSpPr>
        <p:spPr>
          <a:xfrm flipH="1">
            <a:off x="2934315" y="3134771"/>
            <a:ext cx="269533" cy="13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6"/>
          </p:cNvCxnSpPr>
          <p:nvPr/>
        </p:nvCxnSpPr>
        <p:spPr>
          <a:xfrm>
            <a:off x="5940152" y="3134771"/>
            <a:ext cx="206527" cy="13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027" idx="0"/>
          </p:cNvCxnSpPr>
          <p:nvPr/>
        </p:nvCxnSpPr>
        <p:spPr>
          <a:xfrm flipH="1">
            <a:off x="3137966" y="4077072"/>
            <a:ext cx="783583" cy="6678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029" idx="0"/>
          </p:cNvCxnSpPr>
          <p:nvPr/>
        </p:nvCxnSpPr>
        <p:spPr>
          <a:xfrm>
            <a:off x="5292080" y="4077072"/>
            <a:ext cx="854600" cy="648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0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Ценности: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196752"/>
            <a:ext cx="9144000" cy="547260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- человеческая общность, покой и согласие между людьми, народами и государствами, главное условие существования Земли и человечества.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 - Родина, доставшаяся в наследство человеку от его предков, данная ему судьбой.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- высшая, абсолютная ценность, "мера всех вещей", цель, объект, субъект и результат воспитательной системы школы.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- начальная ячейка общества, первая человеческая общность ребенка и естественная среда его развития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вид деятельности, выделяющий человека из живого мира, основа человеческого бытия.</a:t>
            </a:r>
          </a:p>
          <a:p>
            <a:pPr lvl="0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- результат разнообразного труда, мощное средство развития личности.</a:t>
            </a:r>
          </a:p>
          <a:p>
            <a:pPr lvl="0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- духовное и материальное богатство, наполненное развитием человеческой цивилизации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- общий дом на пороге нового мира. Земля людей и живой природы</a:t>
            </a:r>
          </a:p>
        </p:txBody>
      </p:sp>
    </p:spTree>
    <p:extLst>
      <p:ext uri="{BB962C8B-B14F-4D97-AF65-F5344CB8AC3E}">
        <p14:creationId xmlns:p14="http://schemas.microsoft.com/office/powerpoint/2010/main" val="37823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7280" y="768114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131840" y="4273345"/>
            <a:ext cx="2880320" cy="261516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0" y="1628799"/>
            <a:ext cx="3275856" cy="39216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12160" y="1628800"/>
            <a:ext cx="3131840" cy="39216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275856" y="2727218"/>
            <a:ext cx="2736304" cy="15156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131840" y="-1"/>
            <a:ext cx="2880320" cy="270892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40050" y="3027411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Уклад школьной жизни включает в себя: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367278"/>
            <a:ext cx="2852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Урочная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асы учебного плана,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ополнительные занятия,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олимпиадах, конкурсах, проектной деятельности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184" y="2057914"/>
            <a:ext cx="2664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внутриклассная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межклассная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-внеклассная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-участие в детских объединениях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массовая, общешкольная,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с семьёй, общественностью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800" y="2192364"/>
            <a:ext cx="2304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Внешкольная деятельность: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-мероприятия  поселковой библиотеки,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-поселковые мероприятия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-акции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9608" y="4522607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Общественно-полезная  деятельность: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-ЛТО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713"/>
            <a:ext cx="864096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Урочная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2204864"/>
            <a:ext cx="6400800" cy="7647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актовый зал\Pictures\2015 - 2016 уч.г\Фото Предметной олимпиады 22.10.2015\2015-10-22 09.29.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42798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ктовый зал\Pictures\2016 - 2017 уч.г\1.03.17 Защита проектов 4 класс\2017-03-01 11.22.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7"/>
            <a:ext cx="4499992" cy="55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980728"/>
            <a:ext cx="9144000" cy="4194800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/>
              <a:t>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внутриклассная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актовый зал\Pictures\2016 - 2017 уч.г\Фото единая спорт форма 8 класс\2016-10-04 09.21.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572000" cy="51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ктовый зал\Pictures\2015 - 2016 уч.г\Мой класс физра 2.09.15\2015-09-02 13.12.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57200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980728"/>
            <a:ext cx="9144000" cy="4194800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межклассная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ктовый зал\Pictures\2016 - 2017 уч.г\4 кл английский язык 17.09.16 Создание постера\2016-09-17 09.36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Внеурочная деятельность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980728"/>
            <a:ext cx="9144000" cy="4194800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/>
              <a:t>3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внеклассная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актовый зал\Pictures\2015 - 2016 уч.г\лесоводы\DSCN2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312"/>
            <a:ext cx="4572000" cy="270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IMG_20161110_0855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78488"/>
            <a:ext cx="4572000" cy="3084524"/>
          </a:xfrm>
          <a:prstGeom prst="rect">
            <a:avLst/>
          </a:prstGeom>
        </p:spPr>
      </p:pic>
      <p:pic>
        <p:nvPicPr>
          <p:cNvPr id="6" name="Содержимое 3" descr="IMG_20161110_085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84785"/>
            <a:ext cx="4572000" cy="2686608"/>
          </a:xfrm>
          <a:prstGeom prst="rect">
            <a:avLst/>
          </a:prstGeom>
        </p:spPr>
      </p:pic>
      <p:pic>
        <p:nvPicPr>
          <p:cNvPr id="7" name="Picture 2" descr="E:\фотки лене\DSCN169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71392"/>
            <a:ext cx="4572000" cy="269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652</TotalTime>
  <Words>380</Words>
  <Application>Microsoft Office PowerPoint</Application>
  <PresentationFormat>Экран (4:3)</PresentationFormat>
  <Paragraphs>68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Концепция  уклада школьной жизни  «МБОУ «БСШ №5»</vt:lpstr>
      <vt:lpstr>Уклад школьной жизни-  порядок жизнедеятельности школы,  который определяется системой общественных отношений между всеми участниками образовательного процесса. </vt:lpstr>
      <vt:lpstr>Презентация PowerPoint</vt:lpstr>
      <vt:lpstr>Ценности:</vt:lpstr>
      <vt:lpstr>Презентация PowerPoint</vt:lpstr>
      <vt:lpstr>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Презентация PowerPoint</vt:lpstr>
      <vt:lpstr>Внеурочная деятельность</vt:lpstr>
      <vt:lpstr>Презентация PowerPoint</vt:lpstr>
      <vt:lpstr>Внешкольная деятельность</vt:lpstr>
      <vt:lpstr>Общественно – полезная деятельность</vt:lpstr>
      <vt:lpstr>Презентация PowerPoint</vt:lpstr>
      <vt:lpstr>Анкеты: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 уклада школьной жизни  «МБОУ «БСШ №5»</dc:title>
  <dc:creator>актовый зал</dc:creator>
  <cp:lastModifiedBy>актовый зал</cp:lastModifiedBy>
  <cp:revision>40</cp:revision>
  <dcterms:created xsi:type="dcterms:W3CDTF">2018-02-21T06:38:53Z</dcterms:created>
  <dcterms:modified xsi:type="dcterms:W3CDTF">2018-02-24T10:26:03Z</dcterms:modified>
</cp:coreProperties>
</file>